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6"/>
  </p:notesMasterIdLst>
  <p:handoutMasterIdLst>
    <p:handoutMasterId r:id="rId7"/>
  </p:handoutMasterIdLst>
  <p:sldIdLst>
    <p:sldId id="257" r:id="rId2"/>
    <p:sldId id="267" r:id="rId3"/>
    <p:sldId id="268" r:id="rId4"/>
    <p:sldId id="269" r:id="rId5"/>
  </p:sldIdLst>
  <p:sldSz cx="12188825" cy="6858000"/>
  <p:notesSz cx="6858000" cy="9144000"/>
  <p:defaultTextStyle>
    <a:defPPr rtl="0">
      <a:defRPr lang="nb-no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182" autoAdjust="0"/>
  </p:normalViewPr>
  <p:slideViewPr>
    <p:cSldViewPr showGuides="1">
      <p:cViewPr varScale="1">
        <p:scale>
          <a:sx n="119" d="100"/>
          <a:sy n="119" d="100"/>
        </p:scale>
        <p:origin x="96" y="34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4146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95E97C-D4C6-4DF0-BBDF-2B56AF0E2FB1}" type="datetime1">
              <a:rPr lang="nb-NO" smtClean="0">
                <a:solidFill>
                  <a:schemeClr val="tx2"/>
                </a:solidFill>
              </a:rPr>
              <a:t>31.03.2023</a:t>
            </a:fld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nb-NO">
                <a:solidFill>
                  <a:schemeClr val="tx2"/>
                </a:solidFill>
              </a:rPr>
              <a:t>‹#›</a:t>
            </a:fld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D88AF9F5-9F26-4C75-AC4A-8DC0C31584EC}" type="datetime1">
              <a:rPr lang="nb-NO" noProof="0" smtClean="0"/>
              <a:t>31.03.2023</a:t>
            </a:fld>
            <a:endParaRPr lang="nb-NO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nb-NO" noProof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ktangel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nb-NO" noProof="0" dirty="0"/>
            </a:p>
          </p:txBody>
        </p:sp>
        <p:grpSp>
          <p:nvGrpSpPr>
            <p:cNvPr id="12" name="Gruppe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Bilde 8" descr="Stablede bøker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ktangel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0" dirty="0"/>
              </a:p>
            </p:txBody>
          </p:sp>
        </p:grpSp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DB545-744E-499F-A06F-3F853AF9BBE4}" type="datetime1">
              <a:rPr lang="nb-NO" noProof="0" smtClean="0"/>
              <a:t>31.03.2023</a:t>
            </a:fld>
            <a:endParaRPr lang="nb-NO" noProof="0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E464AB-03D4-4B76-8A85-481FD0F95DFB}" type="datetime1">
              <a:rPr lang="nb-NO" noProof="0" smtClean="0"/>
              <a:t>31.03.2023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7EA607-E622-4A72-8BB3-6B2BADF8A5C2}" type="datetime1">
              <a:rPr lang="nb-NO" noProof="0" smtClean="0"/>
              <a:t>31.03.2023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73E09C-390F-4E45-A427-C38302BD3BF9}" type="datetime1">
              <a:rPr lang="nb-NO" noProof="0" smtClean="0"/>
              <a:t>31.03.2023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delingsoversk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ktangel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nb-NO" noProof="0" dirty="0"/>
            </a:p>
          </p:txBody>
        </p:sp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ktangel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Bilde 4" descr="Stablede bøk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B431B3-5316-4362-BC29-E05804B6E19B}" type="datetime1">
              <a:rPr lang="nb-NO" noProof="0" smtClean="0"/>
              <a:t>31.03.2023</a:t>
            </a:fld>
            <a:endParaRPr lang="nb-NO" noProof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  <a:p>
            <a:pPr lvl="8" rtl="0"/>
            <a:endParaRPr lang="nb-NO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104567-798C-4710-9BA8-BCEC81B298E0}" type="datetime1">
              <a:rPr lang="nb-NO" noProof="0" smtClean="0"/>
              <a:t>31.03.2023</a:t>
            </a:fld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5238AE-8920-47B9-B3F1-1A95425D8F1F}" type="datetime1">
              <a:rPr lang="nb-NO" noProof="0" smtClean="0"/>
              <a:t>31.03.2023</a:t>
            </a:fld>
            <a:endParaRPr lang="nb-NO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AFFFD4-5850-477F-A5CF-B18F984738F3}" type="datetime1">
              <a:rPr lang="nb-NO" noProof="0" smtClean="0"/>
              <a:t>31.03.2023</a:t>
            </a:fld>
            <a:endParaRPr lang="nb-NO" noProof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3387D6-1FDC-497B-B6C6-8F916DC826D2}" type="datetime1">
              <a:rPr lang="nb-NO" noProof="0" smtClean="0"/>
              <a:t>31.03.2023</a:t>
            </a:fld>
            <a:endParaRPr lang="nb-NO" noProof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nb-NO" noProof="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A7A88B-8F3D-4D3F-90AA-6BAD5E2274B6}" type="datetime1">
              <a:rPr lang="nb-NO" noProof="0" smtClean="0"/>
              <a:t>31.03.2023</a:t>
            </a:fld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nb-NO" noProof="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bilde 2" descr="En tom plassholder for bilde. Klikk plassholderen, og velg bildet du ønsker å legge til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4DFAEF-781E-4090-B46F-9827075CA59B}" type="datetime1">
              <a:rPr lang="nb-NO" noProof="0" smtClean="0"/>
              <a:t>31.03.2023</a:t>
            </a:fld>
            <a:endParaRPr lang="nb-NO" noProof="0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ktangel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nb-NO" noProof="0" dirty="0"/>
            </a:p>
          </p:txBody>
        </p:sp>
        <p:sp>
          <p:nvSpPr>
            <p:cNvPr id="8" name="Rektangel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nb-NO" noProof="0" dirty="0"/>
            </a:p>
          </p:txBody>
        </p:sp>
      </p:grp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83ED4CA-1F8C-40C8-8695-833D9E0B25CC}" type="datetime1">
              <a:rPr lang="nb-NO" noProof="0" smtClean="0"/>
              <a:t>31.03.2023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nb-NO" noProof="0" dirty="0"/>
              <a:t>Legge til en bunntekst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1570359"/>
          </a:xfrm>
        </p:spPr>
        <p:txBody>
          <a:bodyPr rtlCol="0">
            <a:normAutofit/>
          </a:bodyPr>
          <a:lstStyle/>
          <a:p>
            <a:pPr rtl="0"/>
            <a:r>
              <a:rPr lang="nb-NO" sz="4800" spc="-60" dirty="0">
                <a:latin typeface="Arial Nova" panose="020B0604020202020204" pitchFamily="34" charset="0"/>
              </a:rPr>
              <a:t>Foreldreundersøkelsen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4879346" y="3212976"/>
            <a:ext cx="7008574" cy="1244600"/>
          </a:xfrm>
        </p:spPr>
        <p:txBody>
          <a:bodyPr rtlCol="0"/>
          <a:lstStyle/>
          <a:p>
            <a:pPr rtl="0"/>
            <a:r>
              <a:rPr lang="nb-NO" dirty="0"/>
              <a:t>Tjensvoll skole høsten 2022</a:t>
            </a:r>
          </a:p>
          <a:p>
            <a:pPr rtl="0"/>
            <a:r>
              <a:rPr lang="nb-NO" dirty="0"/>
              <a:t>3. og 6.trinn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305548-3F2C-DB91-D2B2-406125EA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2"/>
                </a:solidFill>
              </a:rPr>
              <a:t>Trivsel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3A116B6-F3BA-E8CF-3BA9-628AE1AC0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573" y="1556792"/>
            <a:ext cx="10156825" cy="1406119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4E368AF-4D6A-D6AD-D694-FB24A5698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92" y="4365104"/>
            <a:ext cx="10141165" cy="1640282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A368CB5-8371-D991-8A40-711FE9E82FB6}"/>
              </a:ext>
            </a:extLst>
          </p:cNvPr>
          <p:cNvSpPr txBox="1"/>
          <p:nvPr/>
        </p:nvSpPr>
        <p:spPr>
          <a:xfrm>
            <a:off x="1135073" y="3640642"/>
            <a:ext cx="3577368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nb-NO" sz="4400" dirty="0">
                <a:solidFill>
                  <a:schemeClr val="accent2"/>
                </a:solidFill>
              </a:rPr>
              <a:t>Motivasjon</a:t>
            </a:r>
          </a:p>
        </p:txBody>
      </p:sp>
    </p:spTree>
    <p:extLst>
      <p:ext uri="{BB962C8B-B14F-4D97-AF65-F5344CB8AC3E}">
        <p14:creationId xmlns:p14="http://schemas.microsoft.com/office/powerpoint/2010/main" val="6310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6379AC-4F56-1E51-D84B-9FDEB45C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/>
          <a:lstStyle/>
          <a:p>
            <a:r>
              <a:rPr lang="nb-NO" dirty="0"/>
              <a:t>Støtte fra lærerne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4A890D3-3205-4750-074C-3DCBCD1C8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838" y="1200787"/>
            <a:ext cx="10156825" cy="1655337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20140F3-EAE8-F31F-0CF7-D8525AFA2D35}"/>
              </a:ext>
            </a:extLst>
          </p:cNvPr>
          <p:cNvSpPr txBox="1"/>
          <p:nvPr/>
        </p:nvSpPr>
        <p:spPr>
          <a:xfrm>
            <a:off x="1117309" y="2986229"/>
            <a:ext cx="5337143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nb-NO" sz="4400" dirty="0">
                <a:solidFill>
                  <a:schemeClr val="accent2"/>
                </a:solidFill>
              </a:rPr>
              <a:t>Trygt miljø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52DBC5F-ED77-D404-8243-564AB807C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308" y="3730942"/>
            <a:ext cx="10156825" cy="221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D2FB94-839B-416C-A9D8-CBF67E7C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Foreldrenes arbeidsutvalg FAU / SU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F8E5CCD-B56B-0EDC-CF05-50A93E364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573" y="2060848"/>
            <a:ext cx="9873383" cy="2129943"/>
          </a:xfrm>
        </p:spPr>
      </p:pic>
    </p:spTree>
    <p:extLst>
      <p:ext uri="{BB962C8B-B14F-4D97-AF65-F5344CB8AC3E}">
        <p14:creationId xmlns:p14="http://schemas.microsoft.com/office/powerpoint/2010/main" val="41008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sjon for åpen dag på skol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16_TF03460507" id="{70E195CB-7E49-4C4A-B436-AE44230951E4}" vid="{0A877A2B-0897-4CDB-AFD1-FF02569655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 for åpen dag på skolen</Template>
  <TotalTime>14</TotalTime>
  <Words>24</Words>
  <Application>Microsoft Office PowerPoint</Application>
  <PresentationFormat>Egendefinert</PresentationFormat>
  <Paragraphs>9</Paragraphs>
  <Slides>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Arial Nova</vt:lpstr>
      <vt:lpstr>Century Gothic</vt:lpstr>
      <vt:lpstr>Presentasjon for åpen dag på skolen</vt:lpstr>
      <vt:lpstr>Foreldreundersøkelsen</vt:lpstr>
      <vt:lpstr>Trivsel</vt:lpstr>
      <vt:lpstr>Støtte fra lærerne</vt:lpstr>
      <vt:lpstr>Foreldrenes arbeidsutvalg FAU / 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Foreldreundersøkelsen</dc:title>
  <dc:creator>Knut Ole Eskedal</dc:creator>
  <cp:lastModifiedBy>Knut Ole Eskedal</cp:lastModifiedBy>
  <cp:revision>2</cp:revision>
  <dcterms:created xsi:type="dcterms:W3CDTF">2023-03-31T06:40:03Z</dcterms:created>
  <dcterms:modified xsi:type="dcterms:W3CDTF">2023-03-31T06:55:03Z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